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7" r:id="rId3"/>
    <p:sldId id="259" r:id="rId4"/>
    <p:sldId id="262" r:id="rId5"/>
    <p:sldId id="266" r:id="rId6"/>
    <p:sldId id="263" r:id="rId7"/>
    <p:sldId id="264" r:id="rId8"/>
    <p:sldId id="265" r:id="rId9"/>
    <p:sldId id="260" r:id="rId10"/>
    <p:sldId id="261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080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12.04.2019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12.04.2019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12.04.2019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12.04.2019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jpeg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Рисунок 4" descr="E:\фоны ИЗО\f69ef0c1957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785918" y="428604"/>
            <a:ext cx="5687134" cy="201869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lnSpc>
                <a:spcPct val="150000"/>
              </a:lnSpc>
            </a:pPr>
            <a:r>
              <a:rPr lang="ru-RU" sz="4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Конкурс «Семья года»</a:t>
            </a:r>
          </a:p>
          <a:p>
            <a:pPr algn="ctr">
              <a:lnSpc>
                <a:spcPct val="150000"/>
              </a:lnSpc>
            </a:pPr>
            <a:r>
              <a:rPr lang="ru-RU" sz="4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Семья Мусиных</a:t>
            </a:r>
            <a:endParaRPr lang="ru-RU" sz="4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1026" name="Picture 2" descr="G:\родитель года (фото)\IMG-20190405-WA000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2886417"/>
            <a:ext cx="3703632" cy="27748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G:\родитель года (фото)\13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315" b="50000"/>
          <a:stretch/>
        </p:blipFill>
        <p:spPr bwMode="auto">
          <a:xfrm>
            <a:off x="4572000" y="3184630"/>
            <a:ext cx="3996220" cy="2088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75092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Рисунок 4" descr="E:\фоны ИЗО\f69ef0c1957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68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571868" y="214290"/>
            <a:ext cx="5359956" cy="206210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Наша </a:t>
            </a:r>
            <a:r>
              <a:rPr lang="ru-RU" sz="32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дружная семья, </a:t>
            </a:r>
            <a:endParaRPr lang="ru-RU" sz="3200" b="1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algn="ctr"/>
            <a:r>
              <a:rPr lang="ru-RU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Папа</a:t>
            </a:r>
            <a:r>
              <a:rPr lang="ru-RU" sz="32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, мама, </a:t>
            </a:r>
            <a:r>
              <a:rPr lang="ru-RU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братишка, я. </a:t>
            </a:r>
          </a:p>
          <a:p>
            <a:pPr algn="ctr"/>
            <a:r>
              <a:rPr lang="ru-RU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Всюду вместе, заодно</a:t>
            </a:r>
          </a:p>
          <a:p>
            <a:pPr algn="ctr"/>
            <a:r>
              <a:rPr lang="ru-RU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Хоть на дачу, хоть в кино.  </a:t>
            </a:r>
          </a:p>
        </p:txBody>
      </p:sp>
      <p:pic>
        <p:nvPicPr>
          <p:cNvPr id="8194" name="Picture 2" descr="G:\родитель года (фото)\1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786" y="2071678"/>
            <a:ext cx="2714644" cy="27146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5" name="Picture 3" descr="G:\родитель года (фото)\DSC_0105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88" t="12389" r="24999"/>
          <a:stretch/>
        </p:blipFill>
        <p:spPr bwMode="auto">
          <a:xfrm>
            <a:off x="5000628" y="2285992"/>
            <a:ext cx="2479504" cy="2286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G:\родитель года (фото)\IMG-20190405-WA0003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1538" y="357167"/>
            <a:ext cx="2193049" cy="16430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785786" y="4857760"/>
            <a:ext cx="7858180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А девиз у нас такой:</a:t>
            </a:r>
          </a:p>
          <a:p>
            <a:pPr algn="ctr"/>
            <a:r>
              <a:rPr lang="ru-RU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«Наша семья дружна и едина, </a:t>
            </a:r>
          </a:p>
          <a:p>
            <a:pPr algn="ctr"/>
            <a:r>
              <a:rPr lang="ru-RU" sz="32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а</a:t>
            </a:r>
            <a:r>
              <a:rPr lang="ru-RU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ru-RU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значит она непобедима!»  </a:t>
            </a:r>
          </a:p>
        </p:txBody>
      </p:sp>
    </p:spTree>
    <p:extLst>
      <p:ext uri="{BB962C8B-B14F-4D97-AF65-F5344CB8AC3E}">
        <p14:creationId xmlns:p14="http://schemas.microsoft.com/office/powerpoint/2010/main" val="3867561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Рисунок 4" descr="E:\фоны ИЗО\f69ef0c1957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9426" y="0"/>
            <a:ext cx="917342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995936" y="2132856"/>
            <a:ext cx="4657685" cy="304698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Меня зовут</a:t>
            </a:r>
          </a:p>
          <a:p>
            <a:pPr algn="ctr"/>
            <a:r>
              <a:rPr lang="ru-RU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Мусин Рамиль.</a:t>
            </a:r>
          </a:p>
          <a:p>
            <a:pPr algn="ctr"/>
            <a:r>
              <a:rPr lang="ru-RU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Мне 7 лет.</a:t>
            </a:r>
          </a:p>
          <a:p>
            <a:pPr algn="ctr"/>
            <a:r>
              <a:rPr lang="ru-RU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Я хожу в 68 детский сад, </a:t>
            </a:r>
          </a:p>
          <a:p>
            <a:pPr algn="ctr"/>
            <a:r>
              <a:rPr lang="ru-RU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в 12 группу.</a:t>
            </a:r>
          </a:p>
          <a:p>
            <a:pPr algn="ctr"/>
            <a:endParaRPr lang="ru-RU" sz="3200" b="1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2051" name="Picture 3" descr="G:\родитель года (фото)\DSC_0110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221" t="768" r="36667" b="50893"/>
          <a:stretch/>
        </p:blipFill>
        <p:spPr bwMode="auto">
          <a:xfrm>
            <a:off x="539552" y="1170725"/>
            <a:ext cx="3310402" cy="44644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25831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Рисунок 4" descr="E:\фоны ИЗО\f69ef0c1957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2093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067944" y="1988840"/>
            <a:ext cx="4727918" cy="35394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А это моя мамочка. </a:t>
            </a:r>
          </a:p>
          <a:p>
            <a:pPr algn="ctr"/>
            <a:r>
              <a:rPr lang="ru-RU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Ее зовут </a:t>
            </a:r>
            <a:r>
              <a:rPr lang="ru-RU" sz="32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Ляйсан</a:t>
            </a:r>
            <a:r>
              <a:rPr lang="ru-RU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ru-RU" sz="32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Алимовна</a:t>
            </a:r>
            <a:r>
              <a:rPr lang="ru-RU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.</a:t>
            </a:r>
          </a:p>
          <a:p>
            <a:pPr algn="ctr"/>
            <a:r>
              <a:rPr lang="ru-RU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У моей мамочки </a:t>
            </a:r>
          </a:p>
          <a:p>
            <a:pPr algn="ctr"/>
            <a:r>
              <a:rPr lang="ru-RU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золотые руки, они не знают скуки.</a:t>
            </a:r>
          </a:p>
          <a:p>
            <a:pPr algn="ctr"/>
            <a:endParaRPr lang="ru-RU" sz="3200" b="1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3075" name="Picture 3" descr="G:\родитель года (фото)\DSC_0110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28" t="24567" r="61343" b="24438"/>
          <a:stretch/>
        </p:blipFill>
        <p:spPr bwMode="auto">
          <a:xfrm>
            <a:off x="734080" y="1742330"/>
            <a:ext cx="3217625" cy="34563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362364" y="404664"/>
            <a:ext cx="4251165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Мои родители.</a:t>
            </a:r>
            <a:endParaRPr lang="ru-RU" sz="48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622088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Рисунок 4" descr="E:\фоны ИЗО\f69ef0c1957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89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716016" y="505823"/>
            <a:ext cx="4248471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endParaRPr lang="ru-RU" sz="2800" b="1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algn="ctr"/>
            <a:endParaRPr lang="ru-RU" sz="3200" b="1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10" name="Picture 6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028" r="61558" b="23895"/>
          <a:stretch/>
        </p:blipFill>
        <p:spPr bwMode="auto">
          <a:xfrm>
            <a:off x="467544" y="639268"/>
            <a:ext cx="2135089" cy="20859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7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96" t="4323" r="28812" b="7618"/>
          <a:stretch/>
        </p:blipFill>
        <p:spPr bwMode="auto">
          <a:xfrm>
            <a:off x="2699792" y="418303"/>
            <a:ext cx="2798149" cy="25375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Прямоугольник 12"/>
          <p:cNvSpPr/>
          <p:nvPr/>
        </p:nvSpPr>
        <p:spPr>
          <a:xfrm>
            <a:off x="5436096" y="374381"/>
            <a:ext cx="3179367" cy="255454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Она умеет печь вкусные пирожки, а мы с братишкой ей в этом помогаем.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179512" y="3068960"/>
            <a:ext cx="4536504" cy="35394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А еще она у нас рукодельница и </a:t>
            </a:r>
          </a:p>
          <a:p>
            <a:pPr algn="ctr"/>
            <a:r>
              <a:rPr lang="ru-RU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мастерица. Всегда принимает участие</a:t>
            </a:r>
          </a:p>
          <a:p>
            <a:pPr algn="ctr"/>
            <a:r>
              <a:rPr lang="ru-RU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в выставках поделок, которые проходят в детском саду.</a:t>
            </a:r>
          </a:p>
        </p:txBody>
      </p:sp>
      <p:pic>
        <p:nvPicPr>
          <p:cNvPr id="5124" name="Picture 4" descr="G:\родитель года (фото)\DSC_0106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328" r="9219"/>
          <a:stretch/>
        </p:blipFill>
        <p:spPr bwMode="auto">
          <a:xfrm>
            <a:off x="4647698" y="3190446"/>
            <a:ext cx="1905712" cy="20266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5" name="Picture 5" descr="G:\родитель года (фото)\DSC_0108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202" r="16433"/>
          <a:stretch/>
        </p:blipFill>
        <p:spPr bwMode="auto">
          <a:xfrm>
            <a:off x="6732240" y="4463316"/>
            <a:ext cx="2014382" cy="19859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96602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Рисунок 4" descr="E:\фоны ИЗО\f69ef0c1957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89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716016" y="505823"/>
            <a:ext cx="4248471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endParaRPr lang="ru-RU" sz="2800" b="1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algn="ctr"/>
            <a:endParaRPr lang="ru-RU" sz="3200" b="1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9" name="Picture 5" descr="G:\родитель года (фото)\IMG-20190405-WA0001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179"/>
          <a:stretch/>
        </p:blipFill>
        <p:spPr bwMode="auto">
          <a:xfrm>
            <a:off x="5076056" y="485726"/>
            <a:ext cx="3312368" cy="31922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7671" y="3955126"/>
            <a:ext cx="3529138" cy="24949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Прямоугольник 13"/>
          <p:cNvSpPr/>
          <p:nvPr/>
        </p:nvSpPr>
        <p:spPr>
          <a:xfrm>
            <a:off x="634326" y="836712"/>
            <a:ext cx="4081690" cy="206210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А еще мы принимали</a:t>
            </a:r>
          </a:p>
          <a:p>
            <a:pPr algn="ctr"/>
            <a:r>
              <a:rPr lang="ru-RU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участие в конкурсе</a:t>
            </a:r>
          </a:p>
          <a:p>
            <a:pPr algn="ctr"/>
            <a:r>
              <a:rPr lang="ru-RU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поделок и заняли </a:t>
            </a:r>
          </a:p>
          <a:p>
            <a:pPr algn="ctr"/>
            <a:r>
              <a:rPr lang="ru-RU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3 место.</a:t>
            </a:r>
          </a:p>
        </p:txBody>
      </p:sp>
      <p:pic>
        <p:nvPicPr>
          <p:cNvPr id="9218" name="Picture 2" descr="G:\родитель года (фото)\IMG-20190405-WA0002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326" y="3356992"/>
            <a:ext cx="3719736" cy="27868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86417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Рисунок 4" descr="E:\фоны ИЗО\f69ef0c1957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3803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4561002" y="1700808"/>
            <a:ext cx="4353521" cy="304698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А это мой папочка. </a:t>
            </a:r>
          </a:p>
          <a:p>
            <a:pPr algn="ctr"/>
            <a:r>
              <a:rPr lang="ru-RU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Его зовут Радик </a:t>
            </a:r>
            <a:r>
              <a:rPr lang="ru-RU" sz="32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Рафкатович</a:t>
            </a:r>
            <a:r>
              <a:rPr lang="ru-RU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.</a:t>
            </a:r>
          </a:p>
          <a:p>
            <a:pPr algn="ctr"/>
            <a:r>
              <a:rPr lang="ru-RU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Он – мастер на все руки.</a:t>
            </a:r>
          </a:p>
          <a:p>
            <a:pPr algn="ctr"/>
            <a:endParaRPr lang="ru-RU" sz="3200" b="1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3076" name="Picture 4" descr="G:\родитель года (фото)\IMG-20190405-WA0005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868" r="10277" b="60883"/>
          <a:stretch/>
        </p:blipFill>
        <p:spPr bwMode="auto">
          <a:xfrm>
            <a:off x="683568" y="1279442"/>
            <a:ext cx="3721224" cy="3816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27593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Рисунок 4" descr="E:\фоны ИЗО\f69ef0c1957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3803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4211960" y="1413063"/>
            <a:ext cx="4353521" cy="403187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Он умеет мастерить разные поделки из дерева, а я ему всегда помогаю. Мы вместе сделали скворечник для птиц, который повесили в садике.</a:t>
            </a:r>
          </a:p>
          <a:p>
            <a:pPr algn="ctr"/>
            <a:endParaRPr lang="ru-RU" sz="3200" b="1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2" name="Picture 2" descr="G:\родитель года (фото)\IMG-20190405-WA000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476671"/>
            <a:ext cx="2304256" cy="30723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G:\родитель года (фото)\1 008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254" y="2479914"/>
            <a:ext cx="1925706" cy="25676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G:\родитель года (фото)\DSC_0119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437" t="11218" r="33649"/>
          <a:stretch/>
        </p:blipFill>
        <p:spPr bwMode="auto">
          <a:xfrm>
            <a:off x="539552" y="3629296"/>
            <a:ext cx="2016224" cy="28364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23311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Рисунок 4" descr="E:\фоны ИЗО\f69ef0c1957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3803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4532110" y="980728"/>
            <a:ext cx="4353521" cy="452431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Мой папа настоящий супергерой. Он всегда приходит на выручку. И снег зимой почистит на участке, и мебель отремонтировать поможет. </a:t>
            </a:r>
          </a:p>
          <a:p>
            <a:pPr algn="ctr"/>
            <a:r>
              <a:rPr lang="ru-RU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Я очень им горжусь!</a:t>
            </a:r>
          </a:p>
          <a:p>
            <a:pPr algn="ctr"/>
            <a:endParaRPr lang="ru-RU" sz="3200" b="1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7170" name="Picture 2" descr="G:\родитель года (фото)\DSC_0104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00" r="18725"/>
          <a:stretch/>
        </p:blipFill>
        <p:spPr bwMode="auto">
          <a:xfrm>
            <a:off x="1547664" y="3573016"/>
            <a:ext cx="3035721" cy="29104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G:\родитель года (фото)\DSC_0114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10" r="7362"/>
          <a:stretch/>
        </p:blipFill>
        <p:spPr bwMode="auto">
          <a:xfrm>
            <a:off x="467544" y="397273"/>
            <a:ext cx="3406663" cy="30317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05903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Рисунок 4" descr="E:\фоны ИЗО\f69ef0c1957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4800" y="0"/>
            <a:ext cx="94488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211960" y="1584103"/>
            <a:ext cx="4472880" cy="35394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А еще у меня </a:t>
            </a:r>
          </a:p>
          <a:p>
            <a:pPr algn="ctr"/>
            <a:r>
              <a:rPr lang="ru-RU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есть братишка.</a:t>
            </a:r>
          </a:p>
          <a:p>
            <a:pPr algn="ctr"/>
            <a:r>
              <a:rPr lang="ru-RU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Его зовут Ильмир.</a:t>
            </a:r>
          </a:p>
          <a:p>
            <a:pPr algn="ctr"/>
            <a:r>
              <a:rPr lang="ru-RU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Он тоже ходит в </a:t>
            </a:r>
          </a:p>
          <a:p>
            <a:pPr algn="ctr"/>
            <a:r>
              <a:rPr lang="ru-RU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детский сад.</a:t>
            </a:r>
          </a:p>
          <a:p>
            <a:pPr algn="ctr"/>
            <a:r>
              <a:rPr lang="ru-RU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Мы с ним самые </a:t>
            </a:r>
          </a:p>
          <a:p>
            <a:pPr algn="ctr"/>
            <a:r>
              <a:rPr lang="ru-RU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лучшие друзья.</a:t>
            </a:r>
          </a:p>
        </p:txBody>
      </p:sp>
      <p:pic>
        <p:nvPicPr>
          <p:cNvPr id="4098" name="Picture 2" descr="G:\родитель года (фото)\IMG-20190405-WA0002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365" t="10740" b="35274"/>
          <a:stretch/>
        </p:blipFill>
        <p:spPr bwMode="auto">
          <a:xfrm>
            <a:off x="476999" y="1268760"/>
            <a:ext cx="3364568" cy="4170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08795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138</TotalTime>
  <Words>240</Words>
  <Application>Microsoft Office PowerPoint</Application>
  <PresentationFormat>Экран (4:3)</PresentationFormat>
  <Paragraphs>40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semya</dc:creator>
  <cp:lastModifiedBy>Пользователь</cp:lastModifiedBy>
  <cp:revision>15</cp:revision>
  <dcterms:created xsi:type="dcterms:W3CDTF">2019-04-10T06:05:10Z</dcterms:created>
  <dcterms:modified xsi:type="dcterms:W3CDTF">2019-04-12T08:26:11Z</dcterms:modified>
</cp:coreProperties>
</file>